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2" r:id="rId4"/>
    <p:sldId id="257" r:id="rId5"/>
    <p:sldId id="258" r:id="rId6"/>
    <p:sldId id="259" r:id="rId7"/>
    <p:sldId id="261" r:id="rId8"/>
    <p:sldId id="263" r:id="rId9"/>
    <p:sldId id="264" r:id="rId10"/>
    <p:sldId id="265" r:id="rId11"/>
    <p:sldId id="269" r:id="rId12"/>
    <p:sldId id="270" r:id="rId1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BF4A-D478-4143-B71E-5E4C3A1DC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BF8D4B8-8CDF-44CA-B61E-BD156FC43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8129FC1-8FF6-49B2-B223-A858EA48B09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3F0728E1-CAEB-4543-B469-8C43591331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C4CF10E-E05F-43CC-803A-E696FA57366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01136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36A2-6BCE-443B-ADAA-28C49215E60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2469536D-C0B2-419D-8826-D7C23F418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25DE1F7-B69A-48A9-8EF4-C86D9C7430A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7256E230-E7A5-4DF9-9CD7-0613E10C751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6CAF05-44F5-45DE-8D55-037D716CEB0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40755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A0932C-00DC-411C-B6C1-2E6AC37D9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14973C2-8DEE-4F7D-A100-F30376801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1E69F75-4E39-4920-ABFB-E49A589480C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48327203-5786-4D98-9945-EDF3177053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08438CF-F4FC-4EB9-BBFC-7BB23E20CAC0}"/>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417029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6B85-F6FF-40BA-80CB-9399CE70E14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B24D9E5-4C7E-4BCE-B5E2-673A318213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FC5C112-21B7-44D7-B5A2-B56EA66BB18A}"/>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916A8136-0809-4990-B3F3-0581DBC6E6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DBFD07F-371F-409E-B90E-48CFAD4FF0C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83638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3C53-8C9A-4A38-A654-1404AE981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5BA210C-C3DC-405F-9C48-1B9FAAD09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411335-8EBE-40E9-BC22-8AD4552E182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E71577FB-6D9E-44AF-AC1F-758628BE0D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66AC72D-5329-4FFD-BE21-7DEA6D423EB1}"/>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7585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D828-A385-4DF2-9C82-CD1A9F33B6D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5AA39DC-8E93-4A58-9359-2ECEF771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FE79FE9-DB14-43C8-B89E-8AF8EAEE1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D4F529C7-6082-4BBF-8A8D-295367B14A20}"/>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697C652D-6902-4518-9017-4A970DB3D18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9AFF17F-01F5-4803-BB28-F8D86BEC311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54689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7E44-DD97-4DFB-83C3-DBB31B70EA34}"/>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5B952DD-D0DB-41BB-9560-237012657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555C9-201C-494B-8F35-B9DE2A319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BAEB8815-C596-4E6C-944D-24B1EF8AF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F9F29-0A6A-4787-B7B9-EE885069F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811329C1-C210-402B-B6A1-0BA3DD66151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8" name="Footer Placeholder 7">
            <a:extLst>
              <a:ext uri="{FF2B5EF4-FFF2-40B4-BE49-F238E27FC236}">
                <a16:creationId xmlns:a16="http://schemas.microsoft.com/office/drawing/2014/main" id="{6602F0D0-4B04-4D98-A75F-0F1AC2980EEA}"/>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A19B087-CF56-4A31-8FC5-3BA17BE1E21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4870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3D09-11AD-4FDC-B06A-F1C10BAB6F0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95E368FB-BED6-4BCA-B940-FCF381566FA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4" name="Footer Placeholder 3">
            <a:extLst>
              <a:ext uri="{FF2B5EF4-FFF2-40B4-BE49-F238E27FC236}">
                <a16:creationId xmlns:a16="http://schemas.microsoft.com/office/drawing/2014/main" id="{30B11941-B248-4878-8172-122CCAF07CA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6083B14-A0F9-4A79-9A56-674427DB8598}"/>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28346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534466-15CB-4575-9D99-CE2A8B5925E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3" name="Footer Placeholder 2">
            <a:extLst>
              <a:ext uri="{FF2B5EF4-FFF2-40B4-BE49-F238E27FC236}">
                <a16:creationId xmlns:a16="http://schemas.microsoft.com/office/drawing/2014/main" id="{296F679A-CE1F-4719-8CD2-FA6150539BB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5E4D7923-ED9A-4D15-BF40-2CBD15DBCE9D}"/>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94373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9216-FF5C-4AC8-9C18-8FDBAC08F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B90A6A4-C679-4F68-BA22-B7E3F0E16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16731487-9C5D-4BC9-A279-C8883F99C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99EE3-0BF8-4E84-BADC-BAC8256457A7}"/>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7009FC90-9B97-4226-AC0B-CD44CFA5040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84D3759-4D08-4A43-8C28-87616C37ADF9}"/>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47651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2BBD-2EF3-4522-BAAE-4EA71FFC4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5E9D710-3C5A-4281-A1AC-5DC2E4BFF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EEE442D-B705-4892-978D-8E35FD2A1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45DF28-9588-452A-B333-6A9CF316948D}"/>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137235C4-F159-4E4B-93BD-87B6C86B8B9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6AB76FA-6143-4E89-850F-AEA509A0B8FE}"/>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8423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27FD0-AF85-4528-9AAB-5B3976CB1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D380CB6-9A52-4B0B-B211-DB0133BEA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7816002-50F5-4CBF-8F0C-D824723FBD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F0DC8990-B562-410D-A421-5A76A76BA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E2E0215-4E1C-4907-8D8D-E934BDD2E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B0778-FE3E-41E1-8A31-7EE01684F368}" type="slidenum">
              <a:rPr lang="en-NL" smtClean="0"/>
              <a:t>‹#›</a:t>
            </a:fld>
            <a:endParaRPr lang="en-NL"/>
          </a:p>
        </p:txBody>
      </p:sp>
    </p:spTree>
    <p:extLst>
      <p:ext uri="{BB962C8B-B14F-4D97-AF65-F5344CB8AC3E}">
        <p14:creationId xmlns:p14="http://schemas.microsoft.com/office/powerpoint/2010/main" val="336228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CA553A4C-D485-4F00-92C9-17A8ED518817}"/>
              </a:ext>
            </a:extLst>
          </p:cNvPr>
          <p:cNvSpPr>
            <a:spLocks noGrp="1"/>
          </p:cNvSpPr>
          <p:nvPr>
            <p:ph type="ctrTitle"/>
          </p:nvPr>
        </p:nvSpPr>
        <p:spPr>
          <a:xfrm>
            <a:off x="753925" y="1601735"/>
            <a:ext cx="10684151" cy="1991979"/>
          </a:xfrm>
        </p:spPr>
        <p:txBody>
          <a:bodyPr anchor="b">
            <a:normAutofit/>
          </a:bodyPr>
          <a:lstStyle/>
          <a:p>
            <a:r>
              <a:rPr lang="en-GB" sz="6600">
                <a:solidFill>
                  <a:srgbClr val="FFFFFF"/>
                </a:solidFill>
              </a:rPr>
              <a:t>Pilgrimage</a:t>
            </a:r>
            <a:endParaRPr lang="en-NL" sz="6600">
              <a:solidFill>
                <a:srgbClr val="FFFFFF"/>
              </a:solidFill>
            </a:endParaRPr>
          </a:p>
        </p:txBody>
      </p:sp>
      <p:pic>
        <p:nvPicPr>
          <p:cNvPr id="23"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3" name="Subtitle 2">
            <a:extLst>
              <a:ext uri="{FF2B5EF4-FFF2-40B4-BE49-F238E27FC236}">
                <a16:creationId xmlns:a16="http://schemas.microsoft.com/office/drawing/2014/main" id="{39F5495B-3A6A-490F-B7BB-AFFE80C28E07}"/>
              </a:ext>
            </a:extLst>
          </p:cNvPr>
          <p:cNvSpPr>
            <a:spLocks noGrp="1"/>
          </p:cNvSpPr>
          <p:nvPr>
            <p:ph type="subTitle" idx="1"/>
          </p:nvPr>
        </p:nvSpPr>
        <p:spPr>
          <a:xfrm>
            <a:off x="1171575" y="3806169"/>
            <a:ext cx="9469211" cy="865639"/>
          </a:xfrm>
        </p:spPr>
        <p:txBody>
          <a:bodyPr anchor="t">
            <a:normAutofit/>
          </a:bodyPr>
          <a:lstStyle/>
          <a:p>
            <a:r>
              <a:rPr lang="en-GB" sz="3200">
                <a:solidFill>
                  <a:srgbClr val="FFFFFF"/>
                </a:solidFill>
              </a:rPr>
              <a:t>Genre: Adventure</a:t>
            </a:r>
            <a:endParaRPr lang="en-NL" sz="3200">
              <a:solidFill>
                <a:srgbClr val="FFFFFF"/>
              </a:solidFill>
            </a:endParaRPr>
          </a:p>
        </p:txBody>
      </p:sp>
    </p:spTree>
    <p:extLst>
      <p:ext uri="{BB962C8B-B14F-4D97-AF65-F5344CB8AC3E}">
        <p14:creationId xmlns:p14="http://schemas.microsoft.com/office/powerpoint/2010/main" val="33267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Bow:</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bow is used mainly for solving puzzles. The bow shoots arrows that deals no damage.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that players will use the bow to shoot tiles or platforms with the bow to solve the puzzle.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the arrow will have a trajectory system in which the arrow will curve after a certain distance. This will make sure that the bow will feel more realistic to the players when they are using it. This is important because the bow will be used repeatedly.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medium confidence">
            <a:extLst>
              <a:ext uri="{FF2B5EF4-FFF2-40B4-BE49-F238E27FC236}">
                <a16:creationId xmlns:a16="http://schemas.microsoft.com/office/drawing/2014/main" id="{D4B9E72E-AC65-44A2-9F30-546A03418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91" y="1807458"/>
            <a:ext cx="5715000" cy="3219450"/>
          </a:xfrm>
          <a:prstGeom prst="rect">
            <a:avLst/>
          </a:prstGeom>
        </p:spPr>
      </p:pic>
    </p:spTree>
    <p:extLst>
      <p:ext uri="{BB962C8B-B14F-4D97-AF65-F5344CB8AC3E}">
        <p14:creationId xmlns:p14="http://schemas.microsoft.com/office/powerpoint/2010/main" val="198066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Puzzles:</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puzzles inside the game. The puzzle serves as an encounter for players to either continue the story or uncover a mysterious secret.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As for now the puzzles are platforming puzzle, where players need to maneuver to get to one place from another (Similar to Uncharted). The other would be the shooting puzzle, using the bow to shoot tile or platform to open a door or create a platform.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make the journey of the game more interesting and more intuitive for the players. (Discovery, Narrative)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low confidence">
            <a:extLst>
              <a:ext uri="{FF2B5EF4-FFF2-40B4-BE49-F238E27FC236}">
                <a16:creationId xmlns:a16="http://schemas.microsoft.com/office/drawing/2014/main" id="{AE49AE94-5531-4872-9CB5-A3FD06356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269476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No Combat:</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no combat in this game. The main character is a non-fighter character that is an avid climber but cannot fight.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players need to avoid being caught or detected by the enemies along the journey, otherwise they will be killed. The enemies will not detect the players immediately, hence players will need to use this to their advantage to run-away.</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the sense of danger during enemy encounters. (Challenge, Sensation).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to do this, there will be a detection system for the enemies.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10;&#10;Description automatically generated with medium confidence">
            <a:extLst>
              <a:ext uri="{FF2B5EF4-FFF2-40B4-BE49-F238E27FC236}">
                <a16:creationId xmlns:a16="http://schemas.microsoft.com/office/drawing/2014/main" id="{020F5C37-CCA7-4B8F-9BED-ACCC37190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1" y="197733"/>
            <a:ext cx="5715000" cy="3219450"/>
          </a:xfrm>
          <a:prstGeom prst="rect">
            <a:avLst/>
          </a:prstGeom>
        </p:spPr>
      </p:pic>
      <p:pic>
        <p:nvPicPr>
          <p:cNvPr id="7" name="Picture 6" descr="A red background with white text&#10;&#10;Description automatically generated with low confidence">
            <a:extLst>
              <a:ext uri="{FF2B5EF4-FFF2-40B4-BE49-F238E27FC236}">
                <a16:creationId xmlns:a16="http://schemas.microsoft.com/office/drawing/2014/main" id="{24EAF9D7-55F4-44AC-ACAD-A52B7A3F0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1" y="3417183"/>
            <a:ext cx="5715000" cy="3219450"/>
          </a:xfrm>
          <a:prstGeom prst="rect">
            <a:avLst/>
          </a:prstGeom>
        </p:spPr>
      </p:pic>
    </p:spTree>
    <p:extLst>
      <p:ext uri="{BB962C8B-B14F-4D97-AF65-F5344CB8AC3E}">
        <p14:creationId xmlns:p14="http://schemas.microsoft.com/office/powerpoint/2010/main" val="76734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now, outdoor, nature, slope&#10;&#10;Description automatically generated">
            <a:extLst>
              <a:ext uri="{FF2B5EF4-FFF2-40B4-BE49-F238E27FC236}">
                <a16:creationId xmlns:a16="http://schemas.microsoft.com/office/drawing/2014/main" id="{B2951247-2F29-4E11-A312-9302C71A35B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436" r="16636"/>
          <a:stretch/>
        </p:blipFill>
        <p:spPr>
          <a:xfrm>
            <a:off x="5797543" y="10"/>
            <a:ext cx="6394152" cy="6857990"/>
          </a:xfrm>
          <a:prstGeom prst="rect">
            <a:avLst/>
          </a:prstGeom>
        </p:spPr>
      </p:pic>
      <p:pic>
        <p:nvPicPr>
          <p:cNvPr id="20" name="Picture 1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A2BFADA-9710-485C-BEF6-6DC3CA04B999}"/>
              </a:ext>
            </a:extLst>
          </p:cNvPr>
          <p:cNvSpPr>
            <a:spLocks noGrp="1"/>
          </p:cNvSpPr>
          <p:nvPr>
            <p:ph type="title"/>
          </p:nvPr>
        </p:nvSpPr>
        <p:spPr>
          <a:xfrm>
            <a:off x="804998" y="798445"/>
            <a:ext cx="4803636" cy="1311664"/>
          </a:xfrm>
        </p:spPr>
        <p:txBody>
          <a:bodyPr>
            <a:normAutofit/>
          </a:bodyPr>
          <a:lstStyle/>
          <a:p>
            <a:r>
              <a:rPr lang="en-GB">
                <a:solidFill>
                  <a:srgbClr val="000000"/>
                </a:solidFill>
              </a:rPr>
              <a:t>Storefront Description</a:t>
            </a:r>
            <a:endParaRPr lang="en-NL">
              <a:solidFill>
                <a:srgbClr val="000000"/>
              </a:solidFill>
            </a:endParaRPr>
          </a:p>
        </p:txBody>
      </p:sp>
      <p:sp>
        <p:nvSpPr>
          <p:cNvPr id="3" name="Content Placeholder 2">
            <a:extLst>
              <a:ext uri="{FF2B5EF4-FFF2-40B4-BE49-F238E27FC236}">
                <a16:creationId xmlns:a16="http://schemas.microsoft.com/office/drawing/2014/main" id="{63FF3C6C-65B9-43CE-8AF6-F10BFBBC7A3E}"/>
              </a:ext>
            </a:extLst>
          </p:cNvPr>
          <p:cNvSpPr>
            <a:spLocks noGrp="1"/>
          </p:cNvSpPr>
          <p:nvPr>
            <p:ph idx="1"/>
          </p:nvPr>
        </p:nvSpPr>
        <p:spPr>
          <a:xfrm>
            <a:off x="804997" y="2272143"/>
            <a:ext cx="4706803" cy="3788830"/>
          </a:xfrm>
        </p:spPr>
        <p:txBody>
          <a:bodyPr anchor="ctr">
            <a:normAutofit/>
          </a:bodyPr>
          <a:lstStyle/>
          <a:p>
            <a:pPr marL="0" indent="0">
              <a:buNone/>
            </a:pP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Inspired by Journey and The Last Guardian, Pilgrimage is a First-person Adventure game set in the beautiful world of the Kingdom of </a:t>
            </a:r>
            <a:r>
              <a:rPr lang="en-GB"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Valaris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Join The Traveller’s spiritual journey as he ventures to his family’s grave to fulfil his brother’s dying wish using nothing but his acrobatic skills and his trustworthy bow.</a:t>
            </a:r>
            <a:endParaRPr lang="en-NL"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2000" dirty="0">
              <a:solidFill>
                <a:srgbClr val="000000"/>
              </a:solidFill>
            </a:endParaRPr>
          </a:p>
        </p:txBody>
      </p:sp>
    </p:spTree>
    <p:extLst>
      <p:ext uri="{BB962C8B-B14F-4D97-AF65-F5344CB8AC3E}">
        <p14:creationId xmlns:p14="http://schemas.microsoft.com/office/powerpoint/2010/main" val="148297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FC481F-B65E-4E78-9038-FD799E13FB8C}"/>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Aesthetics overview</a:t>
            </a:r>
          </a:p>
        </p:txBody>
      </p:sp>
    </p:spTree>
    <p:extLst>
      <p:ext uri="{BB962C8B-B14F-4D97-AF65-F5344CB8AC3E}">
        <p14:creationId xmlns:p14="http://schemas.microsoft.com/office/powerpoint/2010/main" val="286975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740A6-5078-467E-A10D-63778C70FCAD}"/>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C0EFDE76-BD07-4F4B-AF53-90514A0E63D4}"/>
              </a:ext>
            </a:extLst>
          </p:cNvPr>
          <p:cNvSpPr>
            <a:spLocks noGrp="1"/>
          </p:cNvSpPr>
          <p:nvPr>
            <p:ph idx="1"/>
          </p:nvPr>
        </p:nvSpPr>
        <p:spPr>
          <a:xfrm>
            <a:off x="6090574" y="801866"/>
            <a:ext cx="5306084" cy="5230634"/>
          </a:xfrm>
        </p:spPr>
        <p:txBody>
          <a:bodyPr anchor="ctr">
            <a:normAutofit/>
          </a:bodyPr>
          <a:lstStyle/>
          <a:p>
            <a:pPr>
              <a:spcBef>
                <a:spcPts val="200"/>
              </a:spcBef>
            </a:pPr>
            <a:r>
              <a:rPr lang="en-US"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Story: </a:t>
            </a:r>
            <a:endParaRPr lang="en-NL"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a world full of mysteries and monsters, </a:t>
            </a:r>
            <a:r>
              <a:rPr lang="en-GB" sz="13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he Traveller ventures beyond the safety of his town,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Seliana</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to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dying wish, to have his remains scattered alongside his family. Join The </a:t>
            </a:r>
            <a:r>
              <a:rPr lang="en-GB" sz="13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raveller’s journey as he faces unfathomable creatures, reminisce his old memories, and treacherous paths as 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fulfills</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final wish.</a:t>
            </a:r>
            <a:r>
              <a:rPr lang="en-GB" sz="13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Follow The </a:t>
            </a:r>
            <a:r>
              <a:rPr lang="en-GB" sz="13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raveller as he grows as a person and learn to deal with the loss.</a:t>
            </a:r>
          </a:p>
          <a:p>
            <a:pPr>
              <a:spcBef>
                <a:spcPts val="200"/>
              </a:spcBef>
            </a:pPr>
            <a:r>
              <a:rPr lang="en-GB"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World:</a:t>
            </a:r>
            <a:endParaRPr lang="en-NL"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wanted a game world that is open that can also be served as a levels/stages, such as the world of Journey and The Last Guardian. There are several stages in the game and as the player progress in stages, the story progresses as well. In every stage, there will be some puzzles that mostly required to be solved in order for the story to progress, however there are some puzzles that are not compulsory. These are usually puzzles that contains secrets and lore to the game. Beware that in every stage, there will be enemies lurking, so players must be able to avoid these monsters as it may result in their death. As for the aesthetics, we want the player to feel perilous and natural during the journey, hence it will mostly consists of mountainous paths and forest meadows.</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300" dirty="0">
              <a:solidFill>
                <a:srgbClr val="000000"/>
              </a:solidFill>
            </a:endParaRPr>
          </a:p>
        </p:txBody>
      </p:sp>
    </p:spTree>
    <p:extLst>
      <p:ext uri="{BB962C8B-B14F-4D97-AF65-F5344CB8AC3E}">
        <p14:creationId xmlns:p14="http://schemas.microsoft.com/office/powerpoint/2010/main" val="157559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33F2BC-A4D9-43E1-BE78-78CC6C2114FC}"/>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DD26FB20-A1E4-405B-8AC8-E5EB9F931946}"/>
              </a:ext>
            </a:extLst>
          </p:cNvPr>
          <p:cNvSpPr>
            <a:spLocks noGrp="1"/>
          </p:cNvSpPr>
          <p:nvPr>
            <p:ph idx="1"/>
          </p:nvPr>
        </p:nvSpPr>
        <p:spPr>
          <a:xfrm>
            <a:off x="6090574" y="801866"/>
            <a:ext cx="5306084" cy="5230634"/>
          </a:xfrm>
        </p:spPr>
        <p:txBody>
          <a:bodyPr anchor="ctr">
            <a:normAutofit/>
          </a:bodyPr>
          <a:lstStyle/>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Kind of Fun:</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Sensation:</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Our game will include beautiful landscapes and areas for players to explore as well as an interesting way to do this exploration.</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Narrative:</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are planning to place an immersive story into the game, to show the players why our character is doing this journey and purpose of it.</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Theme/Mood:</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Theme: Spiritual Journey.</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Mood: Transitioning from grief to acceptance as the story progresses.</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Boundaries &amp; Setting:</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Boundaries: Cliffs, trees, inaccessible paths, etc.</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Setting: Mountains and forest, occasional towns/small villages if possible.</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700" dirty="0">
              <a:solidFill>
                <a:srgbClr val="000000"/>
              </a:solidFill>
            </a:endParaRPr>
          </a:p>
        </p:txBody>
      </p:sp>
    </p:spTree>
    <p:extLst>
      <p:ext uri="{BB962C8B-B14F-4D97-AF65-F5344CB8AC3E}">
        <p14:creationId xmlns:p14="http://schemas.microsoft.com/office/powerpoint/2010/main" val="351600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E6B0B0-8787-4E9E-B309-7BCAC82CC1DC}"/>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68386122-332F-4DDF-A912-C49805B7C9A8}"/>
              </a:ext>
            </a:extLst>
          </p:cNvPr>
          <p:cNvSpPr>
            <a:spLocks noGrp="1"/>
          </p:cNvSpPr>
          <p:nvPr>
            <p:ph idx="1"/>
          </p:nvPr>
        </p:nvSpPr>
        <p:spPr>
          <a:xfrm>
            <a:off x="6090574" y="801866"/>
            <a:ext cx="5306084" cy="5230634"/>
          </a:xfrm>
        </p:spPr>
        <p:txBody>
          <a:bodyPr anchor="ctr">
            <a:normAutofit/>
          </a:bodyPr>
          <a:lstStyle/>
          <a:p>
            <a:pPr>
              <a:spcBef>
                <a:spcPts val="200"/>
              </a:spcBef>
            </a:pPr>
            <a:r>
              <a:rPr lang="en-GB" sz="19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Characters:</a:t>
            </a:r>
            <a:endParaRPr lang="en-NL" sz="19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Seeing as the plan is to make the player journey alone, as for the moment there will be only one character (The Traveller) and some enemies.</a:t>
            </a:r>
            <a:endParaRPr lang="en-NL"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 Traveller</a:t>
            </a:r>
            <a:endParaRPr lang="en-NL"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 points: 2 HP.</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Cannot fight.</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Avid Climber.</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Equipped with Bow and arrow.</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Enemies</a:t>
            </a:r>
            <a:endParaRPr lang="en-NL"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Unkillable.</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Roams in the land in every stage.</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Have stages of detection.</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900" dirty="0">
              <a:solidFill>
                <a:srgbClr val="000000"/>
              </a:solidFill>
            </a:endParaRPr>
          </a:p>
        </p:txBody>
      </p:sp>
    </p:spTree>
    <p:extLst>
      <p:ext uri="{BB962C8B-B14F-4D97-AF65-F5344CB8AC3E}">
        <p14:creationId xmlns:p14="http://schemas.microsoft.com/office/powerpoint/2010/main" val="392392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3D8558-9174-4C70-987C-B726430C6AB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MDA</a:t>
            </a:r>
          </a:p>
        </p:txBody>
      </p:sp>
    </p:spTree>
    <p:extLst>
      <p:ext uri="{BB962C8B-B14F-4D97-AF65-F5344CB8AC3E}">
        <p14:creationId xmlns:p14="http://schemas.microsoft.com/office/powerpoint/2010/main" val="140601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2C4A0C2-5498-4368-8ACC-C5719924A9D4}"/>
              </a:ext>
            </a:extLst>
          </p:cNvPr>
          <p:cNvSpPr>
            <a:spLocks noGrp="1"/>
          </p:cNvSpPr>
          <p:nvPr>
            <p:ph type="title"/>
          </p:nvPr>
        </p:nvSpPr>
        <p:spPr>
          <a:xfrm>
            <a:off x="1179576" y="822960"/>
            <a:ext cx="9829800" cy="1325880"/>
          </a:xfrm>
        </p:spPr>
        <p:txBody>
          <a:bodyPr>
            <a:normAutofit/>
          </a:bodyPr>
          <a:lstStyle/>
          <a:p>
            <a:pPr algn="ctr"/>
            <a:r>
              <a:rPr lang="en-GB" sz="4000">
                <a:solidFill>
                  <a:srgbClr val="FFFFFF"/>
                </a:solidFill>
              </a:rPr>
              <a:t>Core Loop</a:t>
            </a:r>
            <a:endParaRPr lang="en-NL" sz="4000">
              <a:solidFill>
                <a:srgbClr val="FFFFFF"/>
              </a:solidFill>
            </a:endParaRPr>
          </a:p>
        </p:txBody>
      </p:sp>
      <p:pic>
        <p:nvPicPr>
          <p:cNvPr id="5" name="Content Placeholder 4" descr="Diagram&#10;&#10;Description automatically generated">
            <a:extLst>
              <a:ext uri="{FF2B5EF4-FFF2-40B4-BE49-F238E27FC236}">
                <a16:creationId xmlns:a16="http://schemas.microsoft.com/office/drawing/2014/main" id="{6678FE97-55FE-45CF-AF85-8A06A51F1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1" y="3028098"/>
            <a:ext cx="4954693" cy="2836561"/>
          </a:xfrm>
          <a:prstGeom prst="rect">
            <a:avLst/>
          </a:prstGeom>
        </p:spPr>
      </p:pic>
      <p:sp>
        <p:nvSpPr>
          <p:cNvPr id="9" name="Content Placeholder 8">
            <a:extLst>
              <a:ext uri="{FF2B5EF4-FFF2-40B4-BE49-F238E27FC236}">
                <a16:creationId xmlns:a16="http://schemas.microsoft.com/office/drawing/2014/main" id="{F0B5F909-C429-47E9-A29F-AC540FD22CCD}"/>
              </a:ext>
            </a:extLst>
          </p:cNvPr>
          <p:cNvSpPr>
            <a:spLocks noGrp="1"/>
          </p:cNvSpPr>
          <p:nvPr>
            <p:ph idx="1"/>
          </p:nvPr>
        </p:nvSpPr>
        <p:spPr>
          <a:xfrm>
            <a:off x="6354871" y="2827419"/>
            <a:ext cx="5029200" cy="3227626"/>
          </a:xfrm>
        </p:spPr>
        <p:txBody>
          <a:bodyPr anchor="ctr">
            <a:normAutofit/>
          </a:bodyPr>
          <a:lstStyle/>
          <a:p>
            <a:r>
              <a:rPr lang="en-US" sz="1900" dirty="0">
                <a:solidFill>
                  <a:srgbClr val="000000"/>
                </a:solidFill>
              </a:rPr>
              <a:t>Explore:</a:t>
            </a:r>
          </a:p>
          <a:p>
            <a:pPr lvl="1"/>
            <a:r>
              <a:rPr lang="en-US" sz="1500" dirty="0">
                <a:solidFill>
                  <a:srgbClr val="000000"/>
                </a:solidFill>
              </a:rPr>
              <a:t>Players will enter the world of Pilgrimage, where they can either focus on the story, or uncover the land’s mysterious secrets.</a:t>
            </a:r>
          </a:p>
          <a:p>
            <a:r>
              <a:rPr lang="en-US" sz="1900" dirty="0">
                <a:solidFill>
                  <a:srgbClr val="000000"/>
                </a:solidFill>
              </a:rPr>
              <a:t>Puzzle/Encounter:</a:t>
            </a:r>
          </a:p>
          <a:p>
            <a:pPr lvl="1"/>
            <a:r>
              <a:rPr lang="en-US" sz="1500" dirty="0">
                <a:solidFill>
                  <a:srgbClr val="000000"/>
                </a:solidFill>
              </a:rPr>
              <a:t>Players will often find themselves tangled with either a puzzle of some sort or an enemy encounter in which they must evade during the exploration.</a:t>
            </a:r>
          </a:p>
          <a:p>
            <a:r>
              <a:rPr lang="en-US" sz="1900" dirty="0">
                <a:solidFill>
                  <a:srgbClr val="000000"/>
                </a:solidFill>
              </a:rPr>
              <a:t>Checkpoint:</a:t>
            </a:r>
          </a:p>
          <a:p>
            <a:pPr lvl="1"/>
            <a:r>
              <a:rPr lang="en-US" sz="1500" dirty="0">
                <a:solidFill>
                  <a:srgbClr val="000000"/>
                </a:solidFill>
              </a:rPr>
              <a:t>Players will be met with a bonfire that serves as checkpoint before moving to the next stage. In this checkpoint, players health will be restored.</a:t>
            </a:r>
          </a:p>
        </p:txBody>
      </p:sp>
    </p:spTree>
    <p:extLst>
      <p:ext uri="{BB962C8B-B14F-4D97-AF65-F5344CB8AC3E}">
        <p14:creationId xmlns:p14="http://schemas.microsoft.com/office/powerpoint/2010/main" val="416150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291207-0BDC-47E2-8375-FE3FB7C2AD5F}"/>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E857CE17-F5D0-46FD-A9DE-9DFB5BEA13C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Wall-running:</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wall-running is the core mechanic in our movement system. This is inspired by the works of respawn entertainment Titanfall series.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a more fluid movement in the game by giving players more ways to move/traverse the stage/level.</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movement system needs to give players an easier and faster way to explore the world of Pilgrimage, since the world is made up of many mountainous paths.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6000"/>
              </a:lnSpc>
              <a:spcBef>
                <a:spcPts val="200"/>
              </a:spcBef>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rectangle with white text&#10;&#10;Description automatically generated with medium confidence">
            <a:extLst>
              <a:ext uri="{FF2B5EF4-FFF2-40B4-BE49-F238E27FC236}">
                <a16:creationId xmlns:a16="http://schemas.microsoft.com/office/drawing/2014/main" id="{F75EE359-3B64-452D-8349-93099AE49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578651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1001</Words>
  <Application>Microsoft Office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Symbol</vt:lpstr>
      <vt:lpstr>Office Theme</vt:lpstr>
      <vt:lpstr>Pilgrimage</vt:lpstr>
      <vt:lpstr>Storefront Description</vt:lpstr>
      <vt:lpstr>Aesthetics overview</vt:lpstr>
      <vt:lpstr>Aesthetics overview</vt:lpstr>
      <vt:lpstr>Aesthetics overview</vt:lpstr>
      <vt:lpstr>Aesthetics overview</vt:lpstr>
      <vt:lpstr>MDA</vt:lpstr>
      <vt:lpstr>Core Loop</vt:lpstr>
      <vt:lpstr>MDA</vt:lpstr>
      <vt:lpstr>MDA</vt:lpstr>
      <vt:lpstr>MDA</vt:lpstr>
      <vt:lpstr>MDA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Pilgrimage</dc:title>
  <dc:creator>Abraham Nataniel</dc:creator>
  <cp:lastModifiedBy>Abraham Nataniel</cp:lastModifiedBy>
  <cp:revision>20</cp:revision>
  <dcterms:created xsi:type="dcterms:W3CDTF">2021-03-17T11:10:48Z</dcterms:created>
  <dcterms:modified xsi:type="dcterms:W3CDTF">2021-03-18T08:56:09Z</dcterms:modified>
</cp:coreProperties>
</file>